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6" r:id="rId2"/>
    <p:sldId id="347" r:id="rId3"/>
    <p:sldId id="340" r:id="rId4"/>
    <p:sldId id="341" r:id="rId5"/>
    <p:sldId id="345" r:id="rId6"/>
    <p:sldId id="344" r:id="rId7"/>
    <p:sldId id="349" r:id="rId8"/>
    <p:sldId id="348" r:id="rId9"/>
    <p:sldId id="353" r:id="rId10"/>
    <p:sldId id="352" r:id="rId11"/>
    <p:sldId id="351" r:id="rId12"/>
    <p:sldId id="350" r:id="rId13"/>
    <p:sldId id="339" r:id="rId14"/>
    <p:sldId id="257" r:id="rId15"/>
    <p:sldId id="258" r:id="rId16"/>
    <p:sldId id="261" r:id="rId17"/>
    <p:sldId id="259" r:id="rId18"/>
    <p:sldId id="260" r:id="rId19"/>
    <p:sldId id="316" r:id="rId20"/>
    <p:sldId id="317" r:id="rId21"/>
    <p:sldId id="262" r:id="rId22"/>
    <p:sldId id="309" r:id="rId23"/>
    <p:sldId id="334" r:id="rId24"/>
    <p:sldId id="310" r:id="rId25"/>
    <p:sldId id="263" r:id="rId26"/>
    <p:sldId id="335" r:id="rId27"/>
    <p:sldId id="336" r:id="rId28"/>
    <p:sldId id="272" r:id="rId29"/>
    <p:sldId id="273" r:id="rId30"/>
    <p:sldId id="342" r:id="rId31"/>
    <p:sldId id="266" r:id="rId32"/>
    <p:sldId id="267" r:id="rId33"/>
    <p:sldId id="268" r:id="rId34"/>
    <p:sldId id="274" r:id="rId35"/>
    <p:sldId id="276" r:id="rId36"/>
    <p:sldId id="277" r:id="rId37"/>
    <p:sldId id="278" r:id="rId38"/>
    <p:sldId id="279" r:id="rId39"/>
    <p:sldId id="280" r:id="rId40"/>
    <p:sldId id="281" r:id="rId41"/>
    <p:sldId id="343" r:id="rId42"/>
    <p:sldId id="282" r:id="rId43"/>
    <p:sldId id="283" r:id="rId44"/>
    <p:sldId id="338" r:id="rId45"/>
    <p:sldId id="337" r:id="rId46"/>
    <p:sldId id="284" r:id="rId47"/>
    <p:sldId id="285" r:id="rId48"/>
    <p:sldId id="306" r:id="rId49"/>
    <p:sldId id="307" r:id="rId50"/>
    <p:sldId id="308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86" r:id="rId64"/>
    <p:sldId id="299" r:id="rId65"/>
    <p:sldId id="300" r:id="rId66"/>
    <p:sldId id="301" r:id="rId67"/>
    <p:sldId id="303" r:id="rId68"/>
    <p:sldId id="302" r:id="rId69"/>
    <p:sldId id="304" r:id="rId70"/>
    <p:sldId id="305" r:id="rId71"/>
    <p:sldId id="311" r:id="rId72"/>
    <p:sldId id="312" r:id="rId73"/>
    <p:sldId id="313" r:id="rId74"/>
    <p:sldId id="314" r:id="rId75"/>
    <p:sldId id="315" r:id="rId76"/>
    <p:sldId id="318" r:id="rId77"/>
    <p:sldId id="319" r:id="rId78"/>
    <p:sldId id="320" r:id="rId79"/>
    <p:sldId id="333" r:id="rId80"/>
    <p:sldId id="321" r:id="rId81"/>
    <p:sldId id="323" r:id="rId82"/>
    <p:sldId id="324" r:id="rId83"/>
    <p:sldId id="325" r:id="rId84"/>
    <p:sldId id="328" r:id="rId85"/>
    <p:sldId id="329" r:id="rId86"/>
    <p:sldId id="330" r:id="rId87"/>
    <p:sldId id="331" r:id="rId88"/>
    <p:sldId id="354" r:id="rId89"/>
    <p:sldId id="355" r:id="rId9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1908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81FB-D789-4461-8491-6074C1D079C1}" type="datetimeFigureOut">
              <a:rPr lang="ko-KR" altLang="en-US" smtClean="0"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A12C-6B0A-41AB-8818-F635AC8CCC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28868"/>
            <a:ext cx="7772400" cy="1470025"/>
          </a:xfrm>
        </p:spPr>
        <p:txBody>
          <a:bodyPr/>
          <a:lstStyle/>
          <a:p>
            <a:r>
              <a:rPr lang="en-US" altLang="ko-KR" sz="5000" b="1" dirty="0" smtClean="0"/>
              <a:t>Self Novel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sz="1100" dirty="0" smtClean="0"/>
              <a:t>- </a:t>
            </a:r>
            <a:r>
              <a:rPr lang="ko-KR" altLang="en-US" sz="1100" dirty="0" smtClean="0"/>
              <a:t>자기소개서 첨삭 사이트 </a:t>
            </a:r>
            <a:r>
              <a:rPr lang="en-US" altLang="ko-KR" sz="1100" dirty="0" smtClean="0"/>
              <a:t>-</a:t>
            </a:r>
            <a:endParaRPr lang="ko-KR" altLang="en-US" sz="11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28794" y="4572008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altLang="ko-KR" sz="1400" dirty="0" smtClean="0"/>
              <a:t>&lt;</a:t>
            </a:r>
            <a:r>
              <a:rPr lang="ko-KR" altLang="en-US" sz="1400" dirty="0" smtClean="0"/>
              <a:t>조장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이슬기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고정민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김민석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김유라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이현하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정현준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개발환경 및 개발 툴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03150"/>
            <a:ext cx="8229600" cy="312006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4" name="그림 3" descr="기능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928802"/>
            <a:ext cx="3467584" cy="4210638"/>
          </a:xfrm>
          <a:prstGeom prst="rect">
            <a:avLst/>
          </a:prstGeom>
        </p:spPr>
      </p:pic>
      <p:pic>
        <p:nvPicPr>
          <p:cNvPr id="6" name="그림 5" descr="기능3.png"/>
          <p:cNvPicPr>
            <a:picLocks noChangeAspect="1"/>
          </p:cNvPicPr>
          <p:nvPr/>
        </p:nvPicPr>
        <p:blipFill>
          <a:blip r:embed="rId3"/>
          <a:srcRect r="14194"/>
          <a:stretch>
            <a:fillRect/>
          </a:stretch>
        </p:blipFill>
        <p:spPr>
          <a:xfrm>
            <a:off x="6409937" y="1857364"/>
            <a:ext cx="2591219" cy="2324425"/>
          </a:xfrm>
          <a:prstGeom prst="rect">
            <a:avLst/>
          </a:prstGeom>
        </p:spPr>
      </p:pic>
      <p:pic>
        <p:nvPicPr>
          <p:cNvPr id="7" name="그림 6" descr="기능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1785926"/>
            <a:ext cx="2782425" cy="45071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비로그인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네이버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</a:t>
            </a:r>
            <a:r>
              <a:rPr lang="ko-KR" altLang="en-US" dirty="0"/>
              <a:t>반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</a:t>
            </a:r>
            <a:r>
              <a:rPr lang="ko-KR" altLang="en-US" dirty="0" smtClean="0"/>
              <a:t>인증</a:t>
            </a:r>
            <a:endParaRPr lang="ko-KR" altLang="en-US" dirty="0"/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무엇인</a:t>
            </a:r>
            <a:r>
              <a:rPr lang="ko-KR" altLang="en-US" dirty="0"/>
              <a:t>가</a:t>
            </a:r>
          </a:p>
        </p:txBody>
      </p:sp>
      <p:pic>
        <p:nvPicPr>
          <p:cNvPr id="5" name="그림 4" descr="첨삭이미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1454278"/>
            <a:ext cx="3929090" cy="2546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7290" y="4214818"/>
            <a:ext cx="6786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자기소개서 첨삭 사이트</a:t>
            </a:r>
            <a:endParaRPr lang="en-US" altLang="ko-KR" sz="3600" b="1" dirty="0" smtClean="0"/>
          </a:p>
          <a:p>
            <a:pPr algn="ctr"/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428860" y="5143512"/>
            <a:ext cx="514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모든 회원들</a:t>
            </a:r>
            <a:r>
              <a:rPr lang="ko-KR" altLang="en-US" dirty="0" smtClean="0"/>
              <a:t>로부터 </a:t>
            </a:r>
            <a:r>
              <a:rPr lang="ko-KR" altLang="en-US" dirty="0" smtClean="0">
                <a:solidFill>
                  <a:srgbClr val="FF0000"/>
                </a:solidFill>
              </a:rPr>
              <a:t>첨삭</a:t>
            </a:r>
            <a:r>
              <a:rPr lang="ko-KR" altLang="en-US" dirty="0" smtClean="0"/>
              <a:t>을 받는 사이트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전문가</a:t>
            </a:r>
            <a:r>
              <a:rPr lang="ko-KR" altLang="en-US" dirty="0" smtClean="0"/>
              <a:t>에게 직접 </a:t>
            </a:r>
            <a:r>
              <a:rPr lang="ko-KR" altLang="en-US" dirty="0" smtClean="0">
                <a:solidFill>
                  <a:srgbClr val="FF0000"/>
                </a:solidFill>
              </a:rPr>
              <a:t>첨삭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rgbClr val="FF0000"/>
                </a:solidFill>
              </a:rPr>
              <a:t>신청</a:t>
            </a:r>
            <a:r>
              <a:rPr lang="ko-KR" altLang="en-US" dirty="0" smtClean="0"/>
              <a:t>하는 사이트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전문가</a:t>
            </a:r>
            <a:r>
              <a:rPr lang="ko-KR" altLang="en-US" dirty="0" smtClean="0"/>
              <a:t>에게 직접 </a:t>
            </a:r>
            <a:r>
              <a:rPr lang="ko-KR" altLang="en-US" dirty="0" smtClean="0">
                <a:solidFill>
                  <a:srgbClr val="FF0000"/>
                </a:solidFill>
              </a:rPr>
              <a:t>첨삭</a:t>
            </a:r>
            <a:r>
              <a:rPr lang="ko-KR" altLang="en-US" dirty="0" smtClean="0"/>
              <a:t>을 받는 사이트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-</a:t>
            </a:r>
            <a:r>
              <a:rPr lang="ko-KR" altLang="en-US" dirty="0" smtClean="0"/>
              <a:t>유효성 검사</a:t>
            </a:r>
            <a:endParaRPr lang="ko-KR" alt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-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endParaRPr lang="ko-KR" alt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유효성 검사</a:t>
            </a:r>
            <a:endParaRPr lang="ko-KR" altLang="en-US" dirty="0"/>
          </a:p>
        </p:txBody>
      </p:sp>
      <p:pic>
        <p:nvPicPr>
          <p:cNvPr id="768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 리스트</a:t>
            </a:r>
            <a:endParaRPr lang="ko-KR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 리스트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 리스트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 수정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폼 추가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폼 이동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폼 삭제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자기소개서 작성</a:t>
            </a:r>
            <a:r>
              <a:rPr lang="en-US" altLang="ko-KR" dirty="0" smtClean="0"/>
              <a:t>-PPT </a:t>
            </a:r>
            <a:r>
              <a:rPr lang="ko-KR" altLang="en-US" dirty="0" smtClean="0"/>
              <a:t>업로드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 작성 </a:t>
            </a:r>
            <a:r>
              <a:rPr lang="en-US" altLang="ko-KR" dirty="0" smtClean="0"/>
              <a:t>-PPT </a:t>
            </a:r>
            <a:r>
              <a:rPr lang="ko-KR" altLang="en-US" dirty="0" smtClean="0"/>
              <a:t>업로드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2458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  <p:pic>
        <p:nvPicPr>
          <p:cNvPr id="4" name="내용 개체 틀 3" descr="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243" y="1600200"/>
            <a:ext cx="7093514" cy="4525963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-PPT</a:t>
            </a:r>
            <a:endParaRPr lang="ko-KR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-</a:t>
            </a:r>
            <a:r>
              <a:rPr lang="ko-KR" altLang="en-US" dirty="0" smtClean="0"/>
              <a:t>엑셀 다운</a:t>
            </a:r>
            <a:endParaRPr lang="ko-KR" altLang="en-US" dirty="0"/>
          </a:p>
        </p:txBody>
      </p:sp>
      <p:pic>
        <p:nvPicPr>
          <p:cNvPr id="819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 리스트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 리스트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 게시판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</a:t>
            </a:r>
            <a:r>
              <a:rPr lang="ko-KR" altLang="en-US" dirty="0"/>
              <a:t>렬</a:t>
            </a:r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 게시판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 이력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 이력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DB</a:t>
            </a:r>
            <a:endParaRPr lang="ko-KR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전문가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-</a:t>
            </a:r>
            <a:r>
              <a:rPr lang="ko-KR" altLang="en-US" dirty="0" smtClean="0"/>
              <a:t>첨삭 이력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의뢰</a:t>
            </a:r>
            <a:r>
              <a:rPr lang="en-US" altLang="ko-KR" dirty="0" smtClean="0"/>
              <a:t>-</a:t>
            </a:r>
            <a:r>
              <a:rPr lang="ko-KR" altLang="en-US" dirty="0" smtClean="0"/>
              <a:t>의뢰하기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의뢰</a:t>
            </a:r>
            <a:r>
              <a:rPr lang="en-US" altLang="ko-KR" dirty="0" smtClean="0"/>
              <a:t>-</a:t>
            </a:r>
            <a:r>
              <a:rPr lang="ko-KR" altLang="en-US" dirty="0" smtClean="0"/>
              <a:t>의뢰하기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대기중</a:t>
            </a:r>
            <a:r>
              <a:rPr lang="en-US" altLang="ko-KR" dirty="0" smtClean="0"/>
              <a:t>)(1)</a:t>
            </a:r>
            <a:endParaRPr lang="ko-KR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대기중</a:t>
            </a:r>
            <a:r>
              <a:rPr lang="en-US" altLang="ko-KR" dirty="0" smtClean="0"/>
              <a:t>) (2)</a:t>
            </a:r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대기중</a:t>
            </a:r>
            <a:r>
              <a:rPr lang="en-US" altLang="ko-KR" dirty="0" smtClean="0"/>
              <a:t>)(1)</a:t>
            </a:r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대기중</a:t>
            </a:r>
            <a:r>
              <a:rPr lang="en-US" altLang="ko-KR" dirty="0" smtClean="0"/>
              <a:t>)(2)</a:t>
            </a:r>
            <a:endParaRPr lang="ko-KR" altLang="en-US" dirty="0"/>
          </a:p>
        </p:txBody>
      </p:sp>
      <p:pic>
        <p:nvPicPr>
          <p:cNvPr id="348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</a:t>
            </a:r>
            <a:r>
              <a:rPr lang="ko-KR" altLang="en-US" dirty="0"/>
              <a:t>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첨</a:t>
            </a:r>
            <a:r>
              <a:rPr lang="ko-KR" altLang="en-US" dirty="0" err="1"/>
              <a:t>삭</a:t>
            </a:r>
            <a:r>
              <a:rPr lang="ko-KR" altLang="en-US" dirty="0" err="1" smtClean="0"/>
              <a:t>중</a:t>
            </a:r>
            <a:r>
              <a:rPr lang="en-US" altLang="ko-KR" dirty="0" smtClean="0"/>
              <a:t>)(1)</a:t>
            </a:r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첨삭중</a:t>
            </a:r>
            <a:r>
              <a:rPr lang="en-US" altLang="ko-KR" dirty="0" smtClean="0"/>
              <a:t>)(2)</a:t>
            </a:r>
            <a:endParaRPr lang="ko-KR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EXERD</a:t>
            </a:r>
            <a:endParaRPr lang="ko-KR" altLang="en-US" dirty="0"/>
          </a:p>
        </p:txBody>
      </p:sp>
      <p:pic>
        <p:nvPicPr>
          <p:cNvPr id="4" name="내용 개체 틀 3" descr="exe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66" y="1600200"/>
            <a:ext cx="7865067" cy="4525963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대기중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전문가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첨삭완료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첨삭완료</a:t>
            </a:r>
            <a:r>
              <a:rPr lang="en-US" altLang="ko-KR" dirty="0" smtClean="0"/>
              <a:t>)(1)</a:t>
            </a:r>
            <a:endParaRPr lang="ko-KR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첨삭완료</a:t>
            </a:r>
            <a:r>
              <a:rPr lang="en-US" altLang="ko-KR" dirty="0" smtClean="0"/>
              <a:t>)(2)</a:t>
            </a:r>
            <a:endParaRPr lang="ko-KR" alt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일</a:t>
            </a:r>
            <a:r>
              <a:rPr lang="ko-KR" altLang="en-US" dirty="0"/>
              <a:t>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의뢰완료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의뢰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</a:t>
            </a:r>
            <a:endParaRPr lang="ko-KR" altLang="en-US" dirty="0"/>
          </a:p>
        </p:txBody>
      </p:sp>
      <p:pic>
        <p:nvPicPr>
          <p:cNvPr id="532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패키지 구조</a:t>
            </a:r>
            <a:endParaRPr lang="ko-KR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게시물 보기</a:t>
            </a:r>
            <a:endParaRPr lang="ko-KR" altLang="en-US" dirty="0"/>
          </a:p>
        </p:txBody>
      </p:sp>
      <p:pic>
        <p:nvPicPr>
          <p:cNvPr id="552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게시물 삭제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게시물 삭제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강퇴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회원 </a:t>
            </a:r>
            <a:r>
              <a:rPr lang="ko-KR" altLang="en-US" dirty="0" err="1" smtClean="0"/>
              <a:t>강퇴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신고 목록</a:t>
            </a:r>
            <a:r>
              <a:rPr lang="en-US" altLang="ko-KR" dirty="0" smtClean="0"/>
              <a:t>-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endParaRPr lang="ko-KR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정렬</a:t>
            </a:r>
            <a:endParaRPr lang="ko-KR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구조</a:t>
            </a:r>
            <a:endParaRPr lang="ko-KR" altLang="en-US" dirty="0"/>
          </a:p>
        </p:txBody>
      </p:sp>
      <p:pic>
        <p:nvPicPr>
          <p:cNvPr id="5" name="내용 개체 틀 4" descr="패키지구조1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720" y="1571612"/>
            <a:ext cx="1928826" cy="5071058"/>
          </a:xfrm>
        </p:spPr>
      </p:pic>
      <p:pic>
        <p:nvPicPr>
          <p:cNvPr id="6" name="내용 개체 틀 5" descr="패키지구조2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71802" y="1714488"/>
            <a:ext cx="2657846" cy="2362530"/>
          </a:xfrm>
        </p:spPr>
      </p:pic>
      <p:pic>
        <p:nvPicPr>
          <p:cNvPr id="7" name="그림 6" descr="패키지구조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4" y="1571612"/>
            <a:ext cx="1990975" cy="503917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 추가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 추가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 추가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관리자 추가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강제 탈퇴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관리자 페이지</a:t>
            </a:r>
            <a:r>
              <a:rPr lang="en-US" altLang="ko-KR" dirty="0" smtClean="0"/>
              <a:t>-</a:t>
            </a:r>
            <a:r>
              <a:rPr lang="ko-KR" altLang="en-US" dirty="0" smtClean="0"/>
              <a:t>강제 탈퇴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727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검색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747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검색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2643182"/>
            <a:ext cx="7429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err="1" smtClean="0"/>
              <a:t>QnA</a:t>
            </a:r>
            <a:endParaRPr lang="ko-KR" altLang="en-US" sz="9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24" y="2786058"/>
            <a:ext cx="7429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/>
              <a:t>감사합니다</a:t>
            </a:r>
            <a:r>
              <a:rPr lang="en-US" altLang="ko-KR" sz="6600" b="1" dirty="0"/>
              <a:t>.</a:t>
            </a:r>
            <a:endParaRPr lang="ko-KR" alt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1462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502</Words>
  <Application>Microsoft Office PowerPoint</Application>
  <PresentationFormat>화면 슬라이드 쇼(4:3)</PresentationFormat>
  <Paragraphs>98</Paragraphs>
  <Slides>89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0" baseType="lpstr">
      <vt:lpstr>Office 테마</vt:lpstr>
      <vt:lpstr>Self Novel - 자기소개서 첨삭 사이트 -</vt:lpstr>
      <vt:lpstr>무엇인가</vt:lpstr>
      <vt:lpstr>일정</vt:lpstr>
      <vt:lpstr>일정</vt:lpstr>
      <vt:lpstr>DB</vt:lpstr>
      <vt:lpstr>EXERD</vt:lpstr>
      <vt:lpstr>패키지 구조</vt:lpstr>
      <vt:lpstr>패키지 구조</vt:lpstr>
      <vt:lpstr>개발환경</vt:lpstr>
      <vt:lpstr>슬라이드 10</vt:lpstr>
      <vt:lpstr>기능</vt:lpstr>
      <vt:lpstr>기능</vt:lpstr>
      <vt:lpstr>화면</vt:lpstr>
      <vt:lpstr>메인- 비로그인</vt:lpstr>
      <vt:lpstr>로그인</vt:lpstr>
      <vt:lpstr>네이버 로그인</vt:lpstr>
      <vt:lpstr>회원가입-일반</vt:lpstr>
      <vt:lpstr>회원가입-전문가</vt:lpstr>
      <vt:lpstr>회원가입-인증</vt:lpstr>
      <vt:lpstr>회원가입-유효성 검사</vt:lpstr>
      <vt:lpstr>메인-로그인</vt:lpstr>
      <vt:lpstr>회원정보 수정-일반</vt:lpstr>
      <vt:lpstr>회원정보 수정-유효성 검사</vt:lpstr>
      <vt:lpstr>회원정보 수정-전문가</vt:lpstr>
      <vt:lpstr>자기소개서 리스트</vt:lpstr>
      <vt:lpstr>자기소개서 리스트-정렬</vt:lpstr>
      <vt:lpstr>자기소개서 리스트-검색</vt:lpstr>
      <vt:lpstr>자기소개서-뷰(1)</vt:lpstr>
      <vt:lpstr>자기소개서-뷰(2)</vt:lpstr>
      <vt:lpstr>자기소개서-첨삭(1)</vt:lpstr>
      <vt:lpstr>자기소개서-첨삭(2)</vt:lpstr>
      <vt:lpstr>자기소개서-첨삭(3)</vt:lpstr>
      <vt:lpstr>자기소개서-첨삭 수정</vt:lpstr>
      <vt:lpstr>자기소개서-작성</vt:lpstr>
      <vt:lpstr>자기소개서-작성-폼 추가</vt:lpstr>
      <vt:lpstr>자기소개서-작성-폼 이동</vt:lpstr>
      <vt:lpstr>자기소개서-작성-폼 삭제</vt:lpstr>
      <vt:lpstr>자기소개서 작성-PPT 업로드(1)</vt:lpstr>
      <vt:lpstr>자기소개서 작성 -PPT 업로드(2)</vt:lpstr>
      <vt:lpstr>자기소개서-뷰-PPT</vt:lpstr>
      <vt:lpstr>자기소개서-뷰-엑셀 다운</vt:lpstr>
      <vt:lpstr>전문가 리스트 (1)</vt:lpstr>
      <vt:lpstr>전문가 리스트 (2)</vt:lpstr>
      <vt:lpstr>전문가 게시판-정렬</vt:lpstr>
      <vt:lpstr>전문가 게시판-검색</vt:lpstr>
      <vt:lpstr>전문가-뷰(1)</vt:lpstr>
      <vt:lpstr>전문가-뷰(2)</vt:lpstr>
      <vt:lpstr>전문가-뷰-첨삭 이력(1)</vt:lpstr>
      <vt:lpstr>전문가-뷰-첨삭 이력(2)</vt:lpstr>
      <vt:lpstr>전문가-뷰-첨삭 이력(3)</vt:lpstr>
      <vt:lpstr>의뢰-의뢰하기(1)</vt:lpstr>
      <vt:lpstr>의뢰-의뢰하기(2)</vt:lpstr>
      <vt:lpstr>내 의뢰 페이지-일반(대기중)(1)</vt:lpstr>
      <vt:lpstr>내 의뢰 페이지-일반(대기중) (2)</vt:lpstr>
      <vt:lpstr>내 의뢰 페이지-전문가(대기중)(1)</vt:lpstr>
      <vt:lpstr>내 의뢰 페이지-전문가(대기중)(2)</vt:lpstr>
      <vt:lpstr>내 의뢰 페이지-전문가(수락)</vt:lpstr>
      <vt:lpstr>내 의뢰 페이지-전문가(첨삭중)(1)</vt:lpstr>
      <vt:lpstr>내 의뢰 페이지-전문가(첨삭중)(2)</vt:lpstr>
      <vt:lpstr>내 의뢰 페이지-일반(대기중)</vt:lpstr>
      <vt:lpstr>내 의뢰 페이지-전문가(첨삭완료)</vt:lpstr>
      <vt:lpstr>내 의뢰 페이지-일반(첨삭완료)(1)</vt:lpstr>
      <vt:lpstr>내 의뢰 페이지-일반(첨삭완료)(2)</vt:lpstr>
      <vt:lpstr>내 의뢰 페이지-일반(의뢰완료)</vt:lpstr>
      <vt:lpstr>내 의뢰 페이지-삭제(1)</vt:lpstr>
      <vt:lpstr>내 의뢰 페이지-삭제(2)</vt:lpstr>
      <vt:lpstr>신고</vt:lpstr>
      <vt:lpstr>로그인-관리자</vt:lpstr>
      <vt:lpstr>신고 목록</vt:lpstr>
      <vt:lpstr>신고 목록-게시물 보기</vt:lpstr>
      <vt:lpstr>신고 목록-게시물 삭제(1)</vt:lpstr>
      <vt:lpstr>신고 목록-게시물 삭제(2)</vt:lpstr>
      <vt:lpstr>신고 목록-회원 강퇴(1)</vt:lpstr>
      <vt:lpstr>신고 목록-회원 강퇴(2)</vt:lpstr>
      <vt:lpstr>신고 목록-삭제(1)</vt:lpstr>
      <vt:lpstr>신고 목록-삭제(2)</vt:lpstr>
      <vt:lpstr>관리자 페이지</vt:lpstr>
      <vt:lpstr>관리자 페이지-검색</vt:lpstr>
      <vt:lpstr>관리자 페이지-정렬</vt:lpstr>
      <vt:lpstr>관리자 페이지-관리자 추가(1)</vt:lpstr>
      <vt:lpstr>관리자 페이지-관리자 추가(2)</vt:lpstr>
      <vt:lpstr>관리자 페이지-관리자 추가(3)</vt:lpstr>
      <vt:lpstr>관리자 페이지-관리자 추가(4)</vt:lpstr>
      <vt:lpstr>관리자 페이지-강제 탈퇴(1)</vt:lpstr>
      <vt:lpstr>관리자 페이지-강제 탈퇴(2)</vt:lpstr>
      <vt:lpstr>메인-전체 검색(1)</vt:lpstr>
      <vt:lpstr>메인-전체 검색(2)</vt:lpstr>
      <vt:lpstr>슬라이드 88</vt:lpstr>
      <vt:lpstr>슬라이드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sist</dc:creator>
  <cp:lastModifiedBy>sist</cp:lastModifiedBy>
  <cp:revision>121</cp:revision>
  <dcterms:created xsi:type="dcterms:W3CDTF">2017-10-20T01:02:29Z</dcterms:created>
  <dcterms:modified xsi:type="dcterms:W3CDTF">2017-10-20T05:05:31Z</dcterms:modified>
</cp:coreProperties>
</file>